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4" r:id="rId3"/>
    <p:sldId id="259" r:id="rId4"/>
    <p:sldId id="257" r:id="rId5"/>
    <p:sldId id="260" r:id="rId6"/>
    <p:sldId id="261" r:id="rId7"/>
    <p:sldId id="265" r:id="rId8"/>
    <p:sldId id="266" r:id="rId9"/>
    <p:sldId id="258" r:id="rId10"/>
    <p:sldId id="267" r:id="rId11"/>
    <p:sldId id="262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29" autoAdjust="0"/>
  </p:normalViewPr>
  <p:slideViewPr>
    <p:cSldViewPr snapToGrid="0" snapToObjects="1">
      <p:cViewPr varScale="1">
        <p:scale>
          <a:sx n="68" d="100"/>
          <a:sy n="68" d="100"/>
        </p:scale>
        <p:origin x="5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F014-58F4-B243-AC38-4974A01CC87F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F014-58F4-B243-AC38-4974A01CC87F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AAD-C278-9E43-BEEF-22E257AA6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1697F014-58F4-B243-AC38-4974A01CC87F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BA0AAD-C278-9E43-BEEF-22E257AA67D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F014-58F4-B243-AC38-4974A01CC87F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AAD-C278-9E43-BEEF-22E257AA6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F014-58F4-B243-AC38-4974A01CC87F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AAD-C278-9E43-BEEF-22E257AA6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F014-58F4-B243-AC38-4974A01CC87F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AAD-C278-9E43-BEEF-22E257AA6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F014-58F4-B243-AC38-4974A01CC87F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F014-58F4-B243-AC38-4974A01CC87F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AAD-C278-9E43-BEEF-22E257AA6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F014-58F4-B243-AC38-4974A01CC87F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AAD-C278-9E43-BEEF-22E257AA6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F014-58F4-B243-AC38-4974A01CC87F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AAD-C278-9E43-BEEF-22E257AA6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F014-58F4-B243-AC38-4974A01CC87F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AAD-C278-9E43-BEEF-22E257AA6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F014-58F4-B243-AC38-4974A01CC87F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AAD-C278-9E43-BEEF-22E257AA67D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1697F014-58F4-B243-AC38-4974A01CC87F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BA0AAD-C278-9E43-BEEF-22E257AA6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697F014-58F4-B243-AC38-4974A01CC87F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38BA0AAD-C278-9E43-BEEF-22E257AA67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solpass.org/7ss/standards/StudyUSII.2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96889" y="3774329"/>
            <a:ext cx="7199311" cy="1131376"/>
          </a:xfrm>
        </p:spPr>
        <p:txBody>
          <a:bodyPr/>
          <a:lstStyle/>
          <a:p>
            <a:r>
              <a:rPr lang="en-US" dirty="0" smtClean="0"/>
              <a:t>Westward Expansion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96888" y="5124660"/>
            <a:ext cx="7199312" cy="990600"/>
          </a:xfrm>
        </p:spPr>
        <p:txBody>
          <a:bodyPr/>
          <a:lstStyle/>
          <a:p>
            <a:r>
              <a:rPr lang="en-US" dirty="0" smtClean="0"/>
              <a:t>After the Civil War larger numbers of settlers flooded into the vast western area called the Great Plans.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10950" r="109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09208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charset="0"/>
              </a:rPr>
              <a:t>Opportunities for former enslaved African Americans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65" b="13365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167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charset="0"/>
              </a:rPr>
              <a:t>Transcontinental Railroad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278" y="1607924"/>
            <a:ext cx="7731961" cy="5100293"/>
          </a:xfrm>
        </p:spPr>
        <p:txBody>
          <a:bodyPr/>
          <a:lstStyle/>
          <a:p>
            <a:pPr>
              <a:defRPr/>
            </a:pPr>
            <a:r>
              <a:rPr lang="en-US" altLang="en-US" b="1" dirty="0"/>
              <a:t>Central Pacific Railroad (built from </a:t>
            </a:r>
            <a:endParaRPr lang="en-US" altLang="en-US" b="1" dirty="0" smtClean="0"/>
          </a:p>
          <a:p>
            <a:pPr marL="0" indent="0">
              <a:buNone/>
              <a:defRPr/>
            </a:pPr>
            <a:r>
              <a:rPr lang="en-US" altLang="en-US" b="1" dirty="0" smtClean="0"/>
              <a:t>California -&gt; East) and the Union Pacific (built from Nebraska &lt;- West) met to connect the country</a:t>
            </a:r>
          </a:p>
          <a:p>
            <a:pPr>
              <a:defRPr/>
            </a:pPr>
            <a:r>
              <a:rPr lang="en-US" altLang="en-US" b="1" dirty="0" smtClean="0"/>
              <a:t>Many </a:t>
            </a:r>
            <a:r>
              <a:rPr lang="en-US" altLang="en-US" b="1" dirty="0"/>
              <a:t>immigrants were needed for work</a:t>
            </a:r>
          </a:p>
          <a:p>
            <a:endParaRPr lang="en-US" dirty="0"/>
          </a:p>
        </p:txBody>
      </p:sp>
      <p:pic>
        <p:nvPicPr>
          <p:cNvPr id="4" name="Picture 6" descr="http://www.fasttrackteaching.com/burns/Unit_2_Westward/Transcontinental_RR_map_cro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13" y="3666476"/>
            <a:ext cx="7189787" cy="3041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3252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charset="0"/>
              </a:rPr>
              <a:t>Adventure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623" y="2168546"/>
            <a:ext cx="8038249" cy="4404042"/>
          </a:xfrm>
        </p:spPr>
        <p:txBody>
          <a:bodyPr>
            <a:normAutofit/>
          </a:bodyPr>
          <a:lstStyle/>
          <a:p>
            <a:r>
              <a:rPr lang="en-US" sz="1800" b="1" dirty="0">
                <a:latin typeface="Calibri" charset="0"/>
              </a:rPr>
              <a:t>For many people, the West </a:t>
            </a:r>
          </a:p>
          <a:p>
            <a:pPr marL="0" indent="0">
              <a:buNone/>
            </a:pPr>
            <a:r>
              <a:rPr lang="en-US" sz="1800" b="1" dirty="0" smtClean="0">
                <a:latin typeface="Calibri" charset="0"/>
              </a:rPr>
              <a:t>seemed </a:t>
            </a:r>
            <a:r>
              <a:rPr lang="en-US" sz="1800" b="1" dirty="0">
                <a:latin typeface="Calibri" charset="0"/>
              </a:rPr>
              <a:t>to hold the promise of </a:t>
            </a:r>
            <a:endParaRPr lang="en-US" sz="1800" b="1" dirty="0" smtClean="0">
              <a:latin typeface="Calibri" charset="0"/>
            </a:endParaRPr>
          </a:p>
          <a:p>
            <a:pPr marL="0" indent="0">
              <a:buNone/>
            </a:pPr>
            <a:r>
              <a:rPr lang="en-US" sz="1800" b="1" dirty="0" smtClean="0">
                <a:latin typeface="Calibri" charset="0"/>
              </a:rPr>
              <a:t>unlimited possibilities.</a:t>
            </a:r>
            <a:endParaRPr lang="en-US" sz="1800" b="1" dirty="0">
              <a:latin typeface="Calibri" charset="0"/>
            </a:endParaRPr>
          </a:p>
          <a:p>
            <a:r>
              <a:rPr lang="en-US" sz="1800" b="1" dirty="0">
                <a:latin typeface="Calibri" charset="0"/>
              </a:rPr>
              <a:t>It gave a chance to live </a:t>
            </a:r>
            <a:r>
              <a:rPr lang="en-US" sz="1800" b="1" dirty="0" smtClean="0">
                <a:latin typeface="Calibri" charset="0"/>
              </a:rPr>
              <a:t>an</a:t>
            </a:r>
          </a:p>
          <a:p>
            <a:pPr marL="0" indent="0">
              <a:buNone/>
            </a:pPr>
            <a:r>
              <a:rPr lang="en-US" sz="1800" b="1" dirty="0" smtClean="0">
                <a:latin typeface="Calibri" charset="0"/>
              </a:rPr>
              <a:t> </a:t>
            </a:r>
            <a:r>
              <a:rPr lang="en-US" sz="1800" b="1" dirty="0">
                <a:latin typeface="Calibri" charset="0"/>
              </a:rPr>
              <a:t>independent life, far from the </a:t>
            </a:r>
            <a:endParaRPr lang="en-US" sz="1800" b="1" dirty="0" smtClean="0">
              <a:latin typeface="Calibri" charset="0"/>
            </a:endParaRPr>
          </a:p>
          <a:p>
            <a:pPr marL="0" indent="0">
              <a:buNone/>
            </a:pPr>
            <a:r>
              <a:rPr lang="en-US" sz="1800" b="1" dirty="0" smtClean="0">
                <a:latin typeface="Calibri" charset="0"/>
              </a:rPr>
              <a:t>crowded </a:t>
            </a:r>
            <a:r>
              <a:rPr lang="en-US" sz="1800" b="1" dirty="0">
                <a:latin typeface="Calibri" charset="0"/>
              </a:rPr>
              <a:t>cities and factories of the East</a:t>
            </a:r>
            <a:r>
              <a:rPr lang="en-US" sz="1800" b="1" dirty="0" smtClean="0">
                <a:latin typeface="Calibri" charset="0"/>
              </a:rPr>
              <a:t>.</a:t>
            </a:r>
          </a:p>
          <a:p>
            <a:pPr marL="0" indent="0">
              <a:buNone/>
            </a:pPr>
            <a:endParaRPr lang="en-US" sz="1800" b="1" dirty="0">
              <a:latin typeface="Calibri" charset="0"/>
            </a:endParaRPr>
          </a:p>
          <a:p>
            <a:r>
              <a:rPr lang="en-US" sz="1800" dirty="0"/>
              <a:t>http://</a:t>
            </a:r>
            <a:r>
              <a:rPr lang="en-US" sz="1800" dirty="0" err="1"/>
              <a:t>mrkash.com</a:t>
            </a:r>
            <a:r>
              <a:rPr lang="en-US" sz="1800" dirty="0"/>
              <a:t>/activities/</a:t>
            </a:r>
            <a:r>
              <a:rPr lang="en-US" sz="1800" dirty="0" err="1"/>
              <a:t>oldwest.html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2051729" y="4472491"/>
            <a:ext cx="483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3683" y="2070846"/>
            <a:ext cx="2681190" cy="436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922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7113" y="440998"/>
            <a:ext cx="6349820" cy="44114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04766" y="5027995"/>
            <a:ext cx="70002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Great Plans:  Montana, Wyoming ,Colorado, North Dakota, South Dakota, Nebraska, Kansas, Oklahoma, Texas, New Mexico</a:t>
            </a:r>
            <a:endParaRPr lang="en-US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7681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features of the Great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827" y="1964010"/>
            <a:ext cx="7700412" cy="4288871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.</a:t>
            </a:r>
            <a:endParaRPr lang="en-US" dirty="0"/>
          </a:p>
          <a:p>
            <a:endParaRPr lang="en-US" dirty="0" smtClean="0"/>
          </a:p>
          <a:p>
            <a:pPr marL="457200" indent="-457200">
              <a:buAutoNum type="alphaUcPeriod"/>
            </a:pPr>
            <a:r>
              <a:rPr lang="en-US" dirty="0" smtClean="0"/>
              <a:t>FLATLANDS </a:t>
            </a:r>
          </a:p>
          <a:p>
            <a:pPr marL="457200" indent="-457200">
              <a:buAutoNum type="alphaUcPeriod"/>
            </a:pPr>
            <a:endParaRPr lang="en-US" dirty="0"/>
          </a:p>
          <a:p>
            <a:pPr marL="457200" indent="-457200">
              <a:buAutoNum type="alphaUcPeriod"/>
            </a:pPr>
            <a:endParaRPr lang="en-US" dirty="0" smtClean="0"/>
          </a:p>
          <a:p>
            <a:pPr marL="457200" indent="-457200">
              <a:buAutoNum type="alphaUcPeriod"/>
            </a:pPr>
            <a:endParaRPr lang="en-US" dirty="0"/>
          </a:p>
          <a:p>
            <a:pPr marL="0" indent="0">
              <a:buNone/>
            </a:pPr>
            <a:r>
              <a:rPr lang="en-US" sz="2000" dirty="0" smtClean="0"/>
              <a:t> </a:t>
            </a:r>
            <a:r>
              <a:rPr lang="en-US" sz="8000" dirty="0" smtClean="0"/>
              <a:t>  A.  </a:t>
            </a:r>
            <a:r>
              <a:rPr lang="en-US" sz="7200" dirty="0" smtClean="0"/>
              <a:t>FLATLANDS THAT RISE GRADUALLY FROM EAST TO WEST. </a:t>
            </a:r>
          </a:p>
          <a:p>
            <a:pPr marL="0" indent="0">
              <a:buNone/>
            </a:pPr>
            <a:r>
              <a:rPr lang="en-US" sz="7200" dirty="0" smtClean="0"/>
              <a:t>   B. VERY DRY  -  LOW RAINFALL</a:t>
            </a:r>
            <a:endParaRPr lang="en-US" sz="7200" dirty="0"/>
          </a:p>
          <a:p>
            <a:pPr marL="0" indent="0">
              <a:buNone/>
            </a:pPr>
            <a:r>
              <a:rPr lang="en-US" sz="7200" dirty="0" smtClean="0"/>
              <a:t>   C. FREQUENT DUST STORMS</a:t>
            </a:r>
          </a:p>
          <a:p>
            <a:pPr marL="457200" indent="-457200">
              <a:buAutoNum type="alphaUcPeriod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5500" dirty="0" smtClean="0"/>
          </a:p>
          <a:p>
            <a:endParaRPr lang="en-US" dirty="0"/>
          </a:p>
          <a:p>
            <a:r>
              <a:rPr lang="en-US" dirty="0">
                <a:hlinkClick r:id="rId2"/>
              </a:rPr>
              <a:t>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7" y="2414638"/>
            <a:ext cx="1939511" cy="139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0740" y="2070846"/>
            <a:ext cx="2286497" cy="1742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057" y="2103977"/>
            <a:ext cx="1744870" cy="1644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210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Why did Americans traveled to unknown territories</a:t>
            </a:r>
            <a:r>
              <a:rPr lang="en-US" dirty="0"/>
              <a:t>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6"/>
            <a:ext cx="7612064" cy="4378545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u"/>
            </a:pPr>
            <a:r>
              <a:rPr lang="en-US" dirty="0" smtClean="0"/>
              <a:t>Americans spread into the West in large numbers after the Civil War ended (1865). </a:t>
            </a:r>
          </a:p>
          <a:p>
            <a:pPr marL="457200" indent="-457200">
              <a:buAutoNum type="alphaUcPeriod"/>
            </a:pPr>
            <a:r>
              <a:rPr lang="en-US" dirty="0" smtClean="0"/>
              <a:t>Opportunities for land ownership</a:t>
            </a:r>
          </a:p>
          <a:p>
            <a:pPr marL="457200" indent="-457200">
              <a:buAutoNum type="alphaUcPeriod"/>
            </a:pPr>
            <a:r>
              <a:rPr lang="en-US" dirty="0" smtClean="0"/>
              <a:t>Technological advances, such as the Transcontinental Railroad.  </a:t>
            </a:r>
          </a:p>
          <a:p>
            <a:pPr marL="457200" indent="-457200">
              <a:buAutoNum type="alphaUcPeriod"/>
            </a:pPr>
            <a:r>
              <a:rPr lang="en-US" dirty="0" smtClean="0"/>
              <a:t>    </a:t>
            </a:r>
          </a:p>
          <a:p>
            <a:pPr marL="457200" indent="-457200">
              <a:buAutoNum type="alphaUcPeriod"/>
            </a:pPr>
            <a:r>
              <a:rPr lang="en-US" dirty="0"/>
              <a:t> </a:t>
            </a:r>
            <a:r>
              <a:rPr lang="en-US" dirty="0" smtClean="0"/>
              <a:t>   </a:t>
            </a:r>
          </a:p>
          <a:p>
            <a:pPr marL="0" indent="0">
              <a:buNone/>
            </a:pPr>
            <a:r>
              <a:rPr lang="en-US" dirty="0" smtClean="0"/>
              <a:t>E.    </a:t>
            </a:r>
          </a:p>
          <a:p>
            <a:pPr marL="457200" indent="-457200">
              <a:buAutoNum type="alphaUcPeriod"/>
            </a:pPr>
            <a:endParaRPr lang="en-US" dirty="0" smtClean="0"/>
          </a:p>
          <a:p>
            <a:pPr>
              <a:buFont typeface="Wingdings" charset="2"/>
              <a:buChar char="u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1304" y="795130"/>
            <a:ext cx="5452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344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7"/>
            <a:ext cx="7612063" cy="2040881"/>
          </a:xfrm>
        </p:spPr>
        <p:txBody>
          <a:bodyPr/>
          <a:lstStyle/>
          <a:p>
            <a:r>
              <a:rPr lang="en-US" dirty="0" smtClean="0"/>
              <a:t>The perception of the Great Plains changed after the Civil War.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286000"/>
            <a:ext cx="7612064" cy="3966881"/>
          </a:xfrm>
        </p:spPr>
        <p:txBody>
          <a:bodyPr/>
          <a:lstStyle/>
          <a:p>
            <a:r>
              <a:rPr lang="en-US" dirty="0" smtClean="0"/>
              <a:t>Once seen as a “treeless wasteland” but increasingly seen as a good place to farm due to advances (new inventions and adaptations ) made farming seem more  ………</a:t>
            </a:r>
          </a:p>
          <a:p>
            <a:r>
              <a:rPr lang="en-US" dirty="0" smtClean="0"/>
              <a:t>Steel plows             sod houses            barbwire</a:t>
            </a:r>
          </a:p>
          <a:p>
            <a:r>
              <a:rPr lang="en-US" dirty="0"/>
              <a:t> </a:t>
            </a:r>
            <a:r>
              <a:rPr lang="en-US" dirty="0" smtClean="0"/>
              <a:t>      windmills                 dry farming techniques</a:t>
            </a:r>
          </a:p>
          <a:p>
            <a:r>
              <a:rPr lang="en-US" dirty="0" smtClean="0"/>
              <a:t>Wheat farming     beef cattle raising    railroads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357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b="1" dirty="0"/>
              <a:t>Advertisements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b="1" dirty="0"/>
              <a:t>Railroads used advertisements in order to encourage Americans to settle on the Great Plains.   </a:t>
            </a:r>
          </a:p>
          <a:p>
            <a:endParaRPr lang="en-US" dirty="0"/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25536" b="25536"/>
          <a:stretch>
            <a:fillRect/>
          </a:stretch>
        </p:blipFill>
        <p:spPr>
          <a:xfrm rot="504148">
            <a:off x="4431151" y="444622"/>
            <a:ext cx="4142460" cy="4151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759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charset="0"/>
              </a:rPr>
              <a:t/>
            </a:r>
            <a:br>
              <a:rPr lang="en-US" b="1" dirty="0">
                <a:latin typeface="Calibri" charset="0"/>
              </a:rPr>
            </a:br>
            <a:r>
              <a:rPr lang="en-US" b="1" dirty="0">
                <a:latin typeface="Calibri" charset="0"/>
              </a:rPr>
              <a:t>Technological Advances</a:t>
            </a:r>
            <a:br>
              <a:rPr lang="en-US" b="1" dirty="0">
                <a:latin typeface="Calibri" charset="0"/>
              </a:rPr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77040" y="2044236"/>
            <a:ext cx="678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charset="0"/>
              </a:rPr>
              <a:t>Faster and easier </a:t>
            </a:r>
            <a:r>
              <a:rPr lang="en-US" b="1" dirty="0" smtClean="0">
                <a:latin typeface="Calibri" charset="0"/>
              </a:rPr>
              <a:t>transportation………</a:t>
            </a:r>
            <a:endParaRPr lang="en-US" b="1" dirty="0">
              <a:latin typeface="Calibri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19200"/>
            <a:ext cx="8686800" cy="4602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endParaRPr lang="en-US" sz="3600" b="1" dirty="0">
              <a:latin typeface="Calibri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036" y="2725648"/>
            <a:ext cx="7020940" cy="335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191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charset="0"/>
              </a:rPr>
              <a:t>Discovery of Gold and Silver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77040" y="2374619"/>
            <a:ext cx="66389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charset="2"/>
              <a:buChar char="u"/>
            </a:pPr>
            <a:r>
              <a:rPr lang="en-US" sz="2800" b="1" dirty="0">
                <a:latin typeface="Calibri" charset="0"/>
              </a:rPr>
              <a:t>The gold rush of 1849 excited people at the hopes of becoming rich!</a:t>
            </a:r>
          </a:p>
          <a:p>
            <a:pPr marL="457200" indent="-457200">
              <a:buFont typeface="Wingdings" charset="2"/>
              <a:buChar char="u"/>
            </a:pPr>
            <a:r>
              <a:rPr lang="en-US" sz="2800" b="1" dirty="0">
                <a:latin typeface="Calibri" charset="0"/>
              </a:rPr>
              <a:t>Miners spread from California, to Nevada to the Dakotas</a:t>
            </a:r>
          </a:p>
          <a:p>
            <a:pPr marL="457200" indent="-457200">
              <a:buFont typeface="Wingdings" charset="2"/>
              <a:buChar char="u"/>
            </a:pPr>
            <a:r>
              <a:rPr lang="en-US" sz="2800" b="1" dirty="0">
                <a:latin typeface="Calibri" charset="0"/>
              </a:rPr>
              <a:t>Few got rich</a:t>
            </a:r>
          </a:p>
        </p:txBody>
      </p:sp>
    </p:spTree>
    <p:extLst>
      <p:ext uri="{BB962C8B-B14F-4D97-AF65-F5344CB8AC3E}">
        <p14:creationId xmlns:p14="http://schemas.microsoft.com/office/powerpoint/2010/main" val="3800736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Homestead Act (1862) offered </a:t>
            </a:r>
            <a:r>
              <a:rPr lang="en-US" smtClean="0"/>
              <a:t>free land.</a:t>
            </a:r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527" r="-63527"/>
          <a:stretch>
            <a:fillRect/>
          </a:stretch>
        </p:blipFill>
        <p:spPr bwMode="auto">
          <a:xfrm>
            <a:off x="765174" y="1590262"/>
            <a:ext cx="7826652" cy="47376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67625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308</TotalTime>
  <Words>325</Words>
  <Application>Microsoft Office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Book Antiqua</vt:lpstr>
      <vt:lpstr>Calibri</vt:lpstr>
      <vt:lpstr>Wingdings</vt:lpstr>
      <vt:lpstr>Wingdings 2</vt:lpstr>
      <vt:lpstr>Habitat</vt:lpstr>
      <vt:lpstr>Westward Expansion</vt:lpstr>
      <vt:lpstr>PowerPoint Presentation</vt:lpstr>
      <vt:lpstr>Physical features of the Great Plans</vt:lpstr>
      <vt:lpstr>Why did Americans traveled to unknown territories? </vt:lpstr>
      <vt:lpstr>The perception of the Great Plains changed after the Civil War.</vt:lpstr>
      <vt:lpstr>Advertisements</vt:lpstr>
      <vt:lpstr> Technological Advances </vt:lpstr>
      <vt:lpstr>Discovery of Gold and Silver</vt:lpstr>
      <vt:lpstr>Homestead Act (1862) offered free land.</vt:lpstr>
      <vt:lpstr>Opportunities for former enslaved African Americans</vt:lpstr>
      <vt:lpstr>Transcontinental Railroad</vt:lpstr>
      <vt:lpstr>Adventure</vt:lpstr>
    </vt:vector>
  </TitlesOfParts>
  <Company>Princess Anne Middle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Westward Expansion</dc:title>
  <dc:creator>Vickie Dean</dc:creator>
  <cp:lastModifiedBy>Vickie J. Dean</cp:lastModifiedBy>
  <cp:revision>20</cp:revision>
  <dcterms:created xsi:type="dcterms:W3CDTF">2014-08-28T00:49:03Z</dcterms:created>
  <dcterms:modified xsi:type="dcterms:W3CDTF">2016-09-27T20:19:56Z</dcterms:modified>
</cp:coreProperties>
</file>